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2907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0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9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9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315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2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7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3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9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Donna North TSTEM Academy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Student Artifacts</a:t>
            </a:r>
          </a:p>
          <a:p>
            <a:r>
              <a:rPr lang="en-US" sz="4000" dirty="0" smtClean="0"/>
              <a:t>2022-2023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6" y="2838023"/>
            <a:ext cx="3427837" cy="33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3965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NIMS Certifications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300" dirty="0"/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6" y="1911927"/>
            <a:ext cx="2338225" cy="17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06" y="1911927"/>
            <a:ext cx="2388928" cy="17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19" y="1911926"/>
            <a:ext cx="2388929" cy="17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7" y="4761415"/>
            <a:ext cx="2407094" cy="18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4" y="4761415"/>
            <a:ext cx="2436030" cy="18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previ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80" y="4761414"/>
            <a:ext cx="2407094" cy="18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6" y="814647"/>
            <a:ext cx="10610735" cy="59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764" y="174567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PowerPoint Certifications</a:t>
            </a:r>
            <a:endParaRPr lang="es-MX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Microsoft Office Specialist Word Certification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3" y="1691322"/>
            <a:ext cx="9706495" cy="48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1089</TotalTime>
  <Words>16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Schoolbook</vt:lpstr>
      <vt:lpstr>Wingdings 2</vt:lpstr>
      <vt:lpstr>View</vt:lpstr>
      <vt:lpstr>Donna North TSTEM Academy   </vt:lpstr>
      <vt:lpstr>NIMS Certifications </vt:lpstr>
      <vt:lpstr>PowerPoint Presentation</vt:lpstr>
      <vt:lpstr>Microsoft Office Specialist Word Certification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Donna North TSTEM Academy</dc:title>
  <dc:creator>OMAR G. GARCIA</dc:creator>
  <cp:lastModifiedBy>OMAR G. GARCIA</cp:lastModifiedBy>
  <cp:revision>12</cp:revision>
  <dcterms:created xsi:type="dcterms:W3CDTF">2022-01-25T21:14:35Z</dcterms:created>
  <dcterms:modified xsi:type="dcterms:W3CDTF">2022-10-28T21:54:45Z</dcterms:modified>
</cp:coreProperties>
</file>